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</p:sldIdLst>
  <p:sldSz cx="15119350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C4F9"/>
    <a:srgbClr val="1E3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29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04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71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009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84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85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63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12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12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44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66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1B6C-BB24-4DD0-86B4-1282CD9C333D}" type="datetimeFigureOut">
              <a:rPr lang="es-ES" smtClean="0"/>
              <a:t>21/02/2024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95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" y="1060"/>
            <a:ext cx="15119143" cy="1068983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889447" y="2512858"/>
            <a:ext cx="5780701" cy="1528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600"/>
              </a:lnSpc>
            </a:pPr>
            <a:r>
              <a:rPr lang="es-ES" sz="4000" spc="-150" dirty="0" smtClean="0">
                <a:solidFill>
                  <a:srgbClr val="5AC4F9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Insertar título proyecto [</a:t>
            </a:r>
            <a:r>
              <a:rPr lang="es-ES" sz="4000" spc="-150" dirty="0" err="1" smtClean="0">
                <a:solidFill>
                  <a:srgbClr val="5AC4F9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OpenSans</a:t>
            </a:r>
            <a:r>
              <a:rPr lang="es-ES" sz="4000" spc="-150" dirty="0" smtClean="0">
                <a:solidFill>
                  <a:srgbClr val="5AC4F9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es-ES" sz="4000" spc="-150" dirty="0" err="1" smtClean="0">
                <a:solidFill>
                  <a:srgbClr val="5AC4F9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Semibold</a:t>
            </a:r>
            <a:r>
              <a:rPr lang="es-ES" sz="4000" spc="-150" dirty="0" smtClean="0">
                <a:solidFill>
                  <a:srgbClr val="5AC4F9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40]</a:t>
            </a:r>
            <a:endParaRPr lang="es-ES" sz="4000" spc="-150" dirty="0">
              <a:solidFill>
                <a:srgbClr val="5AC4F9"/>
              </a:solidFill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9" name="CuadroTexto 8"/>
          <p:cNvSpPr txBox="1">
            <a:spLocks noChangeAspect="1"/>
          </p:cNvSpPr>
          <p:nvPr/>
        </p:nvSpPr>
        <p:spPr>
          <a:xfrm>
            <a:off x="8918476" y="4661997"/>
            <a:ext cx="5886095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Insertar texto descriptivo de la operación dentro de los límites marcados por el recuadro</a:t>
            </a:r>
          </a:p>
          <a:p>
            <a:pPr>
              <a:lnSpc>
                <a:spcPts val="3500"/>
              </a:lnSpc>
            </a:pP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[</a:t>
            </a:r>
            <a:r>
              <a:rPr lang="es-ES" sz="2400" kern="400" spc="-5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OpenSans</a:t>
            </a: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 Medium 24, negro]</a:t>
            </a:r>
            <a:endParaRPr lang="es-ES" sz="2400" kern="400" spc="-50" dirty="0">
              <a:latin typeface="Open Sans Medium" pitchFamily="2" charset="0"/>
              <a:ea typeface="Open Sans Medium" pitchFamily="2" charset="0"/>
              <a:cs typeface="Open Sans Medium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78996" y="5017052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0X/202X – 1X/202X</a:t>
            </a:r>
            <a:endParaRPr lang="es-ES" sz="2100" spc="-15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865744" y="610804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XXX.000 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€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865744" y="717553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XXX.000</a:t>
            </a:r>
            <a:r>
              <a:rPr lang="es-ES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€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0" y="0"/>
            <a:ext cx="5416542" cy="10579100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flipH="1">
            <a:off x="6014545" y="9110444"/>
            <a:ext cx="8642349" cy="80496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flipH="1">
            <a:off x="6004200" y="2573413"/>
            <a:ext cx="1396036" cy="139533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 flipH="1">
            <a:off x="8998972" y="2573413"/>
            <a:ext cx="5657923" cy="1389107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 flipH="1">
            <a:off x="9012226" y="4788451"/>
            <a:ext cx="5657923" cy="3783406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6014545" y="2739828"/>
            <a:ext cx="1495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6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QR en caso de </a:t>
            </a:r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tener </a:t>
            </a:r>
            <a:r>
              <a:rPr lang="es-ES" sz="16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  (</a:t>
            </a:r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ver plantilla de ejemplo)</a:t>
            </a:r>
          </a:p>
          <a:p>
            <a:endParaRPr lang="es-ES" sz="16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442544" y="2737051"/>
            <a:ext cx="282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imagen o fotografía que cubra todo el hueco</a:t>
            </a:r>
          </a:p>
          <a:p>
            <a:r>
              <a:rPr lang="es-ES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(ver plantilla de ejemplo)</a:t>
            </a:r>
            <a:endParaRPr lang="es-ES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014545" y="9110444"/>
            <a:ext cx="8642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4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Espacio para posibles logos adicionales, en su caso (por ejemplo, beneficiarios, entidades locales, etc.), dentro del recuadro, alineado a la izquierda y, de haberlos, logos adicionales a la derecha respetando espacio entre logos y tamaños de logo hasta el límite del recuadro</a:t>
            </a:r>
            <a:endParaRPr lang="es-ES" sz="14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0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spc="-150" dirty="0" smtClean="0">
            <a:solidFill>
              <a:srgbClr val="1E3485"/>
            </a:solidFill>
            <a:latin typeface="Open Sans SemiBold" pitchFamily="2" charset="0"/>
            <a:ea typeface="Open Sans SemiBold" pitchFamily="2" charset="0"/>
            <a:cs typeface="Open Sans SemiBold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</TotalTime>
  <Words>114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Medium</vt:lpstr>
      <vt:lpstr>Open Sans SemiBold</vt:lpstr>
      <vt:lpstr>Tema de Office</vt:lpstr>
      <vt:lpstr>Presentación de PowerPoint</vt:lpstr>
    </vt:vector>
  </TitlesOfParts>
  <Company>IGAE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SGPE JCY</dc:creator>
  <cp:lastModifiedBy>Conthe Yoldi, Julian</cp:lastModifiedBy>
  <cp:revision>28</cp:revision>
  <cp:lastPrinted>2023-10-18T08:03:13Z</cp:lastPrinted>
  <dcterms:created xsi:type="dcterms:W3CDTF">2023-10-10T14:27:13Z</dcterms:created>
  <dcterms:modified xsi:type="dcterms:W3CDTF">2024-02-21T15:52:20Z</dcterms:modified>
</cp:coreProperties>
</file>